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1"/>
  </p:notesMasterIdLst>
  <p:handoutMasterIdLst>
    <p:handoutMasterId r:id="rId12"/>
  </p:handoutMasterIdLst>
  <p:sldIdLst>
    <p:sldId id="265" r:id="rId3"/>
    <p:sldId id="266" r:id="rId4"/>
    <p:sldId id="267" r:id="rId5"/>
    <p:sldId id="269" r:id="rId6"/>
    <p:sldId id="270" r:id="rId7"/>
    <p:sldId id="273" r:id="rId8"/>
    <p:sldId id="258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29" autoAdjust="0"/>
    <p:restoredTop sz="94660"/>
  </p:normalViewPr>
  <p:slideViewPr>
    <p:cSldViewPr>
      <p:cViewPr>
        <p:scale>
          <a:sx n="81" d="100"/>
          <a:sy n="81" d="100"/>
        </p:scale>
        <p:origin x="-201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DA7A6-8A1E-45F6-84F2-9456A39A84ED}" type="doc">
      <dgm:prSet loTypeId="urn:microsoft.com/office/officeart/2005/8/layout/default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CA4300CE-6458-4C3D-85DA-2E40C8492739}">
      <dgm:prSet phldrT="[Text]"/>
      <dgm:spPr/>
      <dgm:t>
        <a:bodyPr/>
        <a:lstStyle/>
        <a:p>
          <a:r>
            <a:rPr lang="tr-TR" smtClean="0"/>
            <a:t>İş Kırılım Yapısı (WBS-Work Breakdown Structure)</a:t>
          </a:r>
          <a:endParaRPr lang="tr-TR"/>
        </a:p>
      </dgm:t>
    </dgm:pt>
    <dgm:pt modelId="{8DDC4FAF-0652-4C63-8F15-43D05B28036D}" type="parTrans" cxnId="{B07E1DBA-0533-4290-9330-44CE1A963DA0}">
      <dgm:prSet/>
      <dgm:spPr/>
      <dgm:t>
        <a:bodyPr/>
        <a:lstStyle/>
        <a:p>
          <a:endParaRPr lang="tr-TR"/>
        </a:p>
      </dgm:t>
    </dgm:pt>
    <dgm:pt modelId="{8C6030F5-B622-4A7D-ACC5-CB6760463E8F}" type="sibTrans" cxnId="{B07E1DBA-0533-4290-9330-44CE1A963DA0}">
      <dgm:prSet/>
      <dgm:spPr/>
      <dgm:t>
        <a:bodyPr/>
        <a:lstStyle/>
        <a:p>
          <a:endParaRPr lang="tr-TR"/>
        </a:p>
      </dgm:t>
    </dgm:pt>
    <dgm:pt modelId="{D15261EC-C018-4BAE-966B-06152143CC6F}">
      <dgm:prSet/>
      <dgm:spPr/>
      <dgm:t>
        <a:bodyPr/>
        <a:lstStyle/>
        <a:p>
          <a:r>
            <a:rPr lang="tr-TR" dirty="0" smtClean="0"/>
            <a:t>İş paketi  </a:t>
          </a:r>
          <a:endParaRPr lang="tr-TR" dirty="0"/>
        </a:p>
      </dgm:t>
    </dgm:pt>
    <dgm:pt modelId="{92342553-C52C-417E-B656-8F2A83DEFE03}" type="parTrans" cxnId="{A2680EC8-2710-4E7C-A6A1-F741B9E1CDAD}">
      <dgm:prSet/>
      <dgm:spPr/>
      <dgm:t>
        <a:bodyPr/>
        <a:lstStyle/>
        <a:p>
          <a:endParaRPr lang="tr-TR"/>
        </a:p>
      </dgm:t>
    </dgm:pt>
    <dgm:pt modelId="{51E91DB0-1AB4-45BA-9E56-5850E005ED2D}" type="sibTrans" cxnId="{A2680EC8-2710-4E7C-A6A1-F741B9E1CDAD}">
      <dgm:prSet/>
      <dgm:spPr/>
      <dgm:t>
        <a:bodyPr/>
        <a:lstStyle/>
        <a:p>
          <a:endParaRPr lang="tr-TR"/>
        </a:p>
      </dgm:t>
    </dgm:pt>
    <dgm:pt modelId="{4B20AB05-1261-4FDB-92D9-8432BCDAA6E9}">
      <dgm:prSet/>
      <dgm:spPr/>
      <dgm:t>
        <a:bodyPr/>
        <a:lstStyle/>
        <a:p>
          <a:r>
            <a:rPr lang="tr-TR" dirty="0" smtClean="0"/>
            <a:t>Aktivite</a:t>
          </a:r>
          <a:endParaRPr lang="tr-TR" dirty="0"/>
        </a:p>
      </dgm:t>
    </dgm:pt>
    <dgm:pt modelId="{175C5055-3ED4-472A-8E28-76E094FD440B}" type="parTrans" cxnId="{B0056AD6-8ED8-4E24-8F5C-8D9AACD0EA98}">
      <dgm:prSet/>
      <dgm:spPr/>
      <dgm:t>
        <a:bodyPr/>
        <a:lstStyle/>
        <a:p>
          <a:endParaRPr lang="tr-TR"/>
        </a:p>
      </dgm:t>
    </dgm:pt>
    <dgm:pt modelId="{3C597435-3461-4A98-8A0D-DCED4187E075}" type="sibTrans" cxnId="{B0056AD6-8ED8-4E24-8F5C-8D9AACD0EA98}">
      <dgm:prSet/>
      <dgm:spPr/>
      <dgm:t>
        <a:bodyPr/>
        <a:lstStyle/>
        <a:p>
          <a:endParaRPr lang="tr-TR"/>
        </a:p>
      </dgm:t>
    </dgm:pt>
    <dgm:pt modelId="{8E962EBC-F5D0-4D97-BC17-78F16C1C82FE}">
      <dgm:prSet/>
      <dgm:spPr/>
      <dgm:t>
        <a:bodyPr/>
        <a:lstStyle/>
        <a:p>
          <a:r>
            <a:rPr lang="tr-TR" dirty="0" smtClean="0"/>
            <a:t>Kilometre taşı (</a:t>
          </a:r>
          <a:r>
            <a:rPr lang="tr-TR" dirty="0" err="1" smtClean="0"/>
            <a:t>Milestone</a:t>
          </a:r>
          <a:r>
            <a:rPr lang="tr-TR" dirty="0" smtClean="0"/>
            <a:t>)</a:t>
          </a:r>
          <a:endParaRPr lang="tr-TR" dirty="0"/>
        </a:p>
      </dgm:t>
    </dgm:pt>
    <dgm:pt modelId="{F9515898-9C55-427E-9968-81E6BECFAA7A}" type="parTrans" cxnId="{450ABFA8-EEB2-4F98-B9AB-8006C5DDADD1}">
      <dgm:prSet/>
      <dgm:spPr/>
      <dgm:t>
        <a:bodyPr/>
        <a:lstStyle/>
        <a:p>
          <a:endParaRPr lang="tr-TR"/>
        </a:p>
      </dgm:t>
    </dgm:pt>
    <dgm:pt modelId="{E0F5D860-429A-485B-B589-4B2EEE61EE29}" type="sibTrans" cxnId="{450ABFA8-EEB2-4F98-B9AB-8006C5DDADD1}">
      <dgm:prSet/>
      <dgm:spPr/>
      <dgm:t>
        <a:bodyPr/>
        <a:lstStyle/>
        <a:p>
          <a:endParaRPr lang="tr-TR"/>
        </a:p>
      </dgm:t>
    </dgm:pt>
    <dgm:pt modelId="{168CB310-E30D-4C61-BB63-8AFF3C75424B}" type="pres">
      <dgm:prSet presAssocID="{401DA7A6-8A1E-45F6-84F2-9456A39A84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9A40F91-B35D-41C4-9440-9E308E7BB94D}" type="pres">
      <dgm:prSet presAssocID="{CA4300CE-6458-4C3D-85DA-2E40C84927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56906E-6A7F-4AE9-B547-3252DE5E92E9}" type="pres">
      <dgm:prSet presAssocID="{8C6030F5-B622-4A7D-ACC5-CB6760463E8F}" presName="sibTrans" presStyleCnt="0"/>
      <dgm:spPr/>
    </dgm:pt>
    <dgm:pt modelId="{A1393AA9-901C-4908-9393-B1255B80923E}" type="pres">
      <dgm:prSet presAssocID="{D15261EC-C018-4BAE-966B-06152143CC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3916E3-BB4A-41C8-9D65-EF0BC2A00A5C}" type="pres">
      <dgm:prSet presAssocID="{51E91DB0-1AB4-45BA-9E56-5850E005ED2D}" presName="sibTrans" presStyleCnt="0"/>
      <dgm:spPr/>
    </dgm:pt>
    <dgm:pt modelId="{917D7542-FCC0-44B2-9C6F-93D0B9E2BDD6}" type="pres">
      <dgm:prSet presAssocID="{4B20AB05-1261-4FDB-92D9-8432BCDAA6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B71C0B-CF25-413C-9826-4B8D5F97D315}" type="pres">
      <dgm:prSet presAssocID="{3C597435-3461-4A98-8A0D-DCED4187E075}" presName="sibTrans" presStyleCnt="0"/>
      <dgm:spPr/>
    </dgm:pt>
    <dgm:pt modelId="{E30CB1B6-435B-4FB2-8508-86D715C8CEAA}" type="pres">
      <dgm:prSet presAssocID="{8E962EBC-F5D0-4D97-BC17-78F16C1C82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06C04E-DC4B-4C69-B192-AB66F95E080A}" type="presOf" srcId="{D15261EC-C018-4BAE-966B-06152143CC6F}" destId="{A1393AA9-901C-4908-9393-B1255B80923E}" srcOrd="0" destOrd="0" presId="urn:microsoft.com/office/officeart/2005/8/layout/default"/>
    <dgm:cxn modelId="{450ABFA8-EEB2-4F98-B9AB-8006C5DDADD1}" srcId="{401DA7A6-8A1E-45F6-84F2-9456A39A84ED}" destId="{8E962EBC-F5D0-4D97-BC17-78F16C1C82FE}" srcOrd="3" destOrd="0" parTransId="{F9515898-9C55-427E-9968-81E6BECFAA7A}" sibTransId="{E0F5D860-429A-485B-B589-4B2EEE61EE29}"/>
    <dgm:cxn modelId="{B132A028-A6A4-437C-9BEC-6C4BA81B4ECE}" type="presOf" srcId="{4B20AB05-1261-4FDB-92D9-8432BCDAA6E9}" destId="{917D7542-FCC0-44B2-9C6F-93D0B9E2BDD6}" srcOrd="0" destOrd="0" presId="urn:microsoft.com/office/officeart/2005/8/layout/default"/>
    <dgm:cxn modelId="{A2680EC8-2710-4E7C-A6A1-F741B9E1CDAD}" srcId="{401DA7A6-8A1E-45F6-84F2-9456A39A84ED}" destId="{D15261EC-C018-4BAE-966B-06152143CC6F}" srcOrd="1" destOrd="0" parTransId="{92342553-C52C-417E-B656-8F2A83DEFE03}" sibTransId="{51E91DB0-1AB4-45BA-9E56-5850E005ED2D}"/>
    <dgm:cxn modelId="{91792888-415A-4EAA-8B9D-F15F2254C0BD}" type="presOf" srcId="{CA4300CE-6458-4C3D-85DA-2E40C8492739}" destId="{C9A40F91-B35D-41C4-9440-9E308E7BB94D}" srcOrd="0" destOrd="0" presId="urn:microsoft.com/office/officeart/2005/8/layout/default"/>
    <dgm:cxn modelId="{C37FEA04-A379-425F-BDED-BD673050627E}" type="presOf" srcId="{401DA7A6-8A1E-45F6-84F2-9456A39A84ED}" destId="{168CB310-E30D-4C61-BB63-8AFF3C75424B}" srcOrd="0" destOrd="0" presId="urn:microsoft.com/office/officeart/2005/8/layout/default"/>
    <dgm:cxn modelId="{B0056AD6-8ED8-4E24-8F5C-8D9AACD0EA98}" srcId="{401DA7A6-8A1E-45F6-84F2-9456A39A84ED}" destId="{4B20AB05-1261-4FDB-92D9-8432BCDAA6E9}" srcOrd="2" destOrd="0" parTransId="{175C5055-3ED4-472A-8E28-76E094FD440B}" sibTransId="{3C597435-3461-4A98-8A0D-DCED4187E075}"/>
    <dgm:cxn modelId="{4467753F-E5B4-4236-861E-C147D3C625B8}" type="presOf" srcId="{8E962EBC-F5D0-4D97-BC17-78F16C1C82FE}" destId="{E30CB1B6-435B-4FB2-8508-86D715C8CEAA}" srcOrd="0" destOrd="0" presId="urn:microsoft.com/office/officeart/2005/8/layout/default"/>
    <dgm:cxn modelId="{B07E1DBA-0533-4290-9330-44CE1A963DA0}" srcId="{401DA7A6-8A1E-45F6-84F2-9456A39A84ED}" destId="{CA4300CE-6458-4C3D-85DA-2E40C8492739}" srcOrd="0" destOrd="0" parTransId="{8DDC4FAF-0652-4C63-8F15-43D05B28036D}" sibTransId="{8C6030F5-B622-4A7D-ACC5-CB6760463E8F}"/>
    <dgm:cxn modelId="{5C2CC8B5-A1CD-4B23-AA60-99F08E587A2C}" type="presParOf" srcId="{168CB310-E30D-4C61-BB63-8AFF3C75424B}" destId="{C9A40F91-B35D-41C4-9440-9E308E7BB94D}" srcOrd="0" destOrd="0" presId="urn:microsoft.com/office/officeart/2005/8/layout/default"/>
    <dgm:cxn modelId="{8636EF80-7E75-4F8A-9D35-8C50AAA91656}" type="presParOf" srcId="{168CB310-E30D-4C61-BB63-8AFF3C75424B}" destId="{F056906E-6A7F-4AE9-B547-3252DE5E92E9}" srcOrd="1" destOrd="0" presId="urn:microsoft.com/office/officeart/2005/8/layout/default"/>
    <dgm:cxn modelId="{C85056BD-D55A-42FD-86E0-F772FC53854A}" type="presParOf" srcId="{168CB310-E30D-4C61-BB63-8AFF3C75424B}" destId="{A1393AA9-901C-4908-9393-B1255B80923E}" srcOrd="2" destOrd="0" presId="urn:microsoft.com/office/officeart/2005/8/layout/default"/>
    <dgm:cxn modelId="{79A638B3-20B3-4175-B955-69D5060B6BE3}" type="presParOf" srcId="{168CB310-E30D-4C61-BB63-8AFF3C75424B}" destId="{C13916E3-BB4A-41C8-9D65-EF0BC2A00A5C}" srcOrd="3" destOrd="0" presId="urn:microsoft.com/office/officeart/2005/8/layout/default"/>
    <dgm:cxn modelId="{8D86C0A7-9751-404C-B3CA-B7737DBAAA83}" type="presParOf" srcId="{168CB310-E30D-4C61-BB63-8AFF3C75424B}" destId="{917D7542-FCC0-44B2-9C6F-93D0B9E2BDD6}" srcOrd="4" destOrd="0" presId="urn:microsoft.com/office/officeart/2005/8/layout/default"/>
    <dgm:cxn modelId="{BDDCDB5C-B86B-49B7-AD28-090F5C102D50}" type="presParOf" srcId="{168CB310-E30D-4C61-BB63-8AFF3C75424B}" destId="{8FB71C0B-CF25-413C-9826-4B8D5F97D315}" srcOrd="5" destOrd="0" presId="urn:microsoft.com/office/officeart/2005/8/layout/default"/>
    <dgm:cxn modelId="{3D073475-3A8F-4E69-B8B1-4F6F06FB6456}" type="presParOf" srcId="{168CB310-E30D-4C61-BB63-8AFF3C75424B}" destId="{E30CB1B6-435B-4FB2-8508-86D715C8CEA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154EC3-F8EE-4435-AE6A-FA1052CCC888}" type="doc">
      <dgm:prSet loTypeId="urn:microsoft.com/office/officeart/2005/8/layout/radial3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B171D9-EDAD-48D5-B89D-DAB666B9ABC5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1800" b="1" dirty="0" smtClean="0"/>
            <a:t>Kapsam yönetimi</a:t>
          </a:r>
          <a:endParaRPr lang="en-US" sz="1800" b="1" dirty="0"/>
        </a:p>
      </dgm:t>
    </dgm:pt>
    <dgm:pt modelId="{6EFB2FCE-F3C4-4521-8895-2DFFCBB090FF}" type="parTrans" cxnId="{857EB62C-786D-424F-BB1A-DCC9FB0B5E45}">
      <dgm:prSet/>
      <dgm:spPr/>
      <dgm:t>
        <a:bodyPr/>
        <a:lstStyle/>
        <a:p>
          <a:endParaRPr lang="en-US" sz="1800"/>
        </a:p>
      </dgm:t>
    </dgm:pt>
    <dgm:pt modelId="{FD62CE86-353A-4669-A63F-5ADFAE920FE9}" type="sibTrans" cxnId="{857EB62C-786D-424F-BB1A-DCC9FB0B5E45}">
      <dgm:prSet/>
      <dgm:spPr/>
      <dgm:t>
        <a:bodyPr/>
        <a:lstStyle/>
        <a:p>
          <a:endParaRPr lang="en-US" sz="1800"/>
        </a:p>
      </dgm:t>
    </dgm:pt>
    <dgm:pt modelId="{563741DC-FBAC-463E-B4E5-F758F68387A3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1800" b="1" dirty="0" smtClean="0"/>
            <a:t>Zaman yönetimi</a:t>
          </a:r>
          <a:endParaRPr lang="en-US" sz="1800" b="1" dirty="0"/>
        </a:p>
      </dgm:t>
    </dgm:pt>
    <dgm:pt modelId="{8618B776-6A60-447F-A5CE-8DD0C97C56FA}" type="parTrans" cxnId="{3025CAC6-0428-423A-83C8-DB92CBA3D399}">
      <dgm:prSet/>
      <dgm:spPr/>
      <dgm:t>
        <a:bodyPr/>
        <a:lstStyle/>
        <a:p>
          <a:endParaRPr lang="tr-TR" sz="1800"/>
        </a:p>
      </dgm:t>
    </dgm:pt>
    <dgm:pt modelId="{40DCFD50-30C8-433E-BB7D-A9C2F58F6F4A}" type="sibTrans" cxnId="{3025CAC6-0428-423A-83C8-DB92CBA3D399}">
      <dgm:prSet/>
      <dgm:spPr/>
      <dgm:t>
        <a:bodyPr/>
        <a:lstStyle/>
        <a:p>
          <a:endParaRPr lang="tr-TR" sz="1800"/>
        </a:p>
      </dgm:t>
    </dgm:pt>
    <dgm:pt modelId="{07339294-D331-40D2-8B5A-E2AB27AB1C1C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1800" b="1" dirty="0" smtClean="0"/>
            <a:t>Maliyet yönetimi</a:t>
          </a:r>
          <a:endParaRPr lang="en-US" sz="1800" b="1" dirty="0"/>
        </a:p>
      </dgm:t>
    </dgm:pt>
    <dgm:pt modelId="{85D07621-A50A-419F-A74E-6073A35106E2}" type="parTrans" cxnId="{E4B13972-EEB2-441B-98FA-345EC794A741}">
      <dgm:prSet/>
      <dgm:spPr/>
      <dgm:t>
        <a:bodyPr/>
        <a:lstStyle/>
        <a:p>
          <a:endParaRPr lang="tr-TR" sz="1800"/>
        </a:p>
      </dgm:t>
    </dgm:pt>
    <dgm:pt modelId="{E9B3A37A-2AFF-4FC0-AB7D-C3E63B3D71B9}" type="sibTrans" cxnId="{E4B13972-EEB2-441B-98FA-345EC794A741}">
      <dgm:prSet/>
      <dgm:spPr/>
      <dgm:t>
        <a:bodyPr/>
        <a:lstStyle/>
        <a:p>
          <a:endParaRPr lang="tr-TR" sz="1800"/>
        </a:p>
      </dgm:t>
    </dgm:pt>
    <dgm:pt modelId="{B23AE3FA-AE80-4945-8883-237C01D2BC28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1800" b="1" dirty="0" smtClean="0"/>
            <a:t>Kalite yönetimi</a:t>
          </a:r>
          <a:endParaRPr lang="en-US" sz="1800" b="1" dirty="0"/>
        </a:p>
      </dgm:t>
    </dgm:pt>
    <dgm:pt modelId="{53057334-7635-40BC-83F1-06B0A3924772}" type="parTrans" cxnId="{90E92E37-A13D-4EBF-9121-2CF2FC396E83}">
      <dgm:prSet/>
      <dgm:spPr/>
      <dgm:t>
        <a:bodyPr/>
        <a:lstStyle/>
        <a:p>
          <a:endParaRPr lang="tr-TR" sz="1800"/>
        </a:p>
      </dgm:t>
    </dgm:pt>
    <dgm:pt modelId="{DDFE5365-C159-4530-BC31-FD9069B10678}" type="sibTrans" cxnId="{90E92E37-A13D-4EBF-9121-2CF2FC396E83}">
      <dgm:prSet/>
      <dgm:spPr/>
      <dgm:t>
        <a:bodyPr/>
        <a:lstStyle/>
        <a:p>
          <a:endParaRPr lang="tr-TR" sz="1800"/>
        </a:p>
      </dgm:t>
    </dgm:pt>
    <dgm:pt modelId="{12EACF40-B427-446A-9DAD-86E7F17BCB2A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1800" b="1" dirty="0" smtClean="0"/>
            <a:t>İnsan kaynakları yönetimi</a:t>
          </a:r>
          <a:endParaRPr lang="en-US" sz="1800" b="1" dirty="0"/>
        </a:p>
      </dgm:t>
    </dgm:pt>
    <dgm:pt modelId="{DA5CB856-3711-47E6-AD6A-F7C326002FCF}" type="parTrans" cxnId="{B04A3A6B-164A-4002-B027-328BEB226354}">
      <dgm:prSet/>
      <dgm:spPr/>
      <dgm:t>
        <a:bodyPr/>
        <a:lstStyle/>
        <a:p>
          <a:endParaRPr lang="tr-TR" sz="1800"/>
        </a:p>
      </dgm:t>
    </dgm:pt>
    <dgm:pt modelId="{54C75EDF-5B4D-4455-BC9E-0EFF7C35756E}" type="sibTrans" cxnId="{B04A3A6B-164A-4002-B027-328BEB226354}">
      <dgm:prSet/>
      <dgm:spPr/>
      <dgm:t>
        <a:bodyPr/>
        <a:lstStyle/>
        <a:p>
          <a:endParaRPr lang="tr-TR" sz="1800"/>
        </a:p>
      </dgm:t>
    </dgm:pt>
    <dgm:pt modelId="{B4081CCB-FB3B-4E23-90AF-D94116C15C24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1800" b="1" dirty="0" smtClean="0"/>
            <a:t>İletişim yönetimi</a:t>
          </a:r>
          <a:endParaRPr lang="en-US" sz="1800" b="1" dirty="0"/>
        </a:p>
      </dgm:t>
    </dgm:pt>
    <dgm:pt modelId="{FC3C5F4F-925E-46E8-A466-16F5AB0E5612}" type="parTrans" cxnId="{81F934C6-7CBC-4B97-87E6-70EB861BF03B}">
      <dgm:prSet/>
      <dgm:spPr/>
      <dgm:t>
        <a:bodyPr/>
        <a:lstStyle/>
        <a:p>
          <a:endParaRPr lang="tr-TR" sz="1800"/>
        </a:p>
      </dgm:t>
    </dgm:pt>
    <dgm:pt modelId="{945B1A87-6383-4283-B3A9-2CE78CBF1CF8}" type="sibTrans" cxnId="{81F934C6-7CBC-4B97-87E6-70EB861BF03B}">
      <dgm:prSet/>
      <dgm:spPr/>
      <dgm:t>
        <a:bodyPr/>
        <a:lstStyle/>
        <a:p>
          <a:endParaRPr lang="tr-TR" sz="1800"/>
        </a:p>
      </dgm:t>
    </dgm:pt>
    <dgm:pt modelId="{4E002034-B64E-416E-87DB-2EC0405A6848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1800" b="1" dirty="0" smtClean="0"/>
            <a:t>Risk yönetimi</a:t>
          </a:r>
          <a:endParaRPr lang="en-US" sz="1800" b="1" dirty="0"/>
        </a:p>
      </dgm:t>
    </dgm:pt>
    <dgm:pt modelId="{1292E773-48EA-4DD0-B05D-D345CE1D9664}" type="parTrans" cxnId="{2835C514-4233-4854-AEB5-B616E294A137}">
      <dgm:prSet/>
      <dgm:spPr/>
      <dgm:t>
        <a:bodyPr/>
        <a:lstStyle/>
        <a:p>
          <a:endParaRPr lang="tr-TR" sz="1800"/>
        </a:p>
      </dgm:t>
    </dgm:pt>
    <dgm:pt modelId="{BCE4BDFF-4BFB-43B9-BD10-EA2D9EA33C9F}" type="sibTrans" cxnId="{2835C514-4233-4854-AEB5-B616E294A137}">
      <dgm:prSet/>
      <dgm:spPr/>
      <dgm:t>
        <a:bodyPr/>
        <a:lstStyle/>
        <a:p>
          <a:endParaRPr lang="tr-TR" sz="1800"/>
        </a:p>
      </dgm:t>
    </dgm:pt>
    <dgm:pt modelId="{484A5F9C-1699-4FF0-8916-74798D75AAA6}">
      <dgm:prSet custT="1"/>
      <dgm:spPr/>
      <dgm:t>
        <a:bodyPr/>
        <a:lstStyle/>
        <a:p>
          <a:r>
            <a:rPr lang="tr-TR" sz="1800" b="1" dirty="0" smtClean="0"/>
            <a:t>Tedarik yönetimi</a:t>
          </a:r>
          <a:endParaRPr lang="tr-TR" sz="1800" b="1" dirty="0"/>
        </a:p>
      </dgm:t>
    </dgm:pt>
    <dgm:pt modelId="{E6B41986-D813-4A94-9AA5-E6729086DE9F}" type="parTrans" cxnId="{66067441-0646-40EA-9D91-E9E2EDE03354}">
      <dgm:prSet/>
      <dgm:spPr/>
      <dgm:t>
        <a:bodyPr/>
        <a:lstStyle/>
        <a:p>
          <a:endParaRPr lang="tr-TR" sz="1800"/>
        </a:p>
      </dgm:t>
    </dgm:pt>
    <dgm:pt modelId="{44EF0093-0D43-4AA2-B441-C207B0CC9758}" type="sibTrans" cxnId="{66067441-0646-40EA-9D91-E9E2EDE03354}">
      <dgm:prSet/>
      <dgm:spPr/>
      <dgm:t>
        <a:bodyPr/>
        <a:lstStyle/>
        <a:p>
          <a:endParaRPr lang="tr-TR" sz="1800"/>
        </a:p>
      </dgm:t>
    </dgm:pt>
    <dgm:pt modelId="{45B8F513-1EF5-470B-B27B-5B7C628B7CC5}">
      <dgm:prSet custT="1"/>
      <dgm:spPr/>
      <dgm:t>
        <a:bodyPr lIns="182880" tIns="182880" rIns="91440" bIns="91440" anchor="t" anchorCtr="0"/>
        <a:lstStyle/>
        <a:p>
          <a:pPr rtl="0">
            <a:spcAft>
              <a:spcPts val="800"/>
            </a:spcAft>
          </a:pPr>
          <a:r>
            <a:rPr lang="tr-TR" sz="3200" b="1" dirty="0" smtClean="0"/>
            <a:t>Proje Yönetimi</a:t>
          </a:r>
          <a:endParaRPr lang="en-US" sz="3200" b="1" dirty="0"/>
        </a:p>
      </dgm:t>
    </dgm:pt>
    <dgm:pt modelId="{37F99031-9C41-4E3E-80FE-6A9D9FEA375B}" type="parTrans" cxnId="{7F254811-F4D1-477D-99BF-45FC217B5705}">
      <dgm:prSet/>
      <dgm:spPr/>
      <dgm:t>
        <a:bodyPr/>
        <a:lstStyle/>
        <a:p>
          <a:endParaRPr lang="tr-TR" sz="1800"/>
        </a:p>
      </dgm:t>
    </dgm:pt>
    <dgm:pt modelId="{1C0BAA74-9E1D-459E-8463-1B07C0529C88}" type="sibTrans" cxnId="{7F254811-F4D1-477D-99BF-45FC217B5705}">
      <dgm:prSet/>
      <dgm:spPr/>
      <dgm:t>
        <a:bodyPr/>
        <a:lstStyle/>
        <a:p>
          <a:endParaRPr lang="tr-TR" sz="1800"/>
        </a:p>
      </dgm:t>
    </dgm:pt>
    <dgm:pt modelId="{B02C6350-9766-432B-9852-57052905011E}">
      <dgm:prSet custT="1"/>
      <dgm:spPr/>
      <dgm:t>
        <a:bodyPr/>
        <a:lstStyle/>
        <a:p>
          <a:r>
            <a:rPr lang="tr-TR" sz="1800" b="1" dirty="0" smtClean="0"/>
            <a:t>Entegrasyon yönetimi</a:t>
          </a:r>
          <a:endParaRPr lang="tr-TR" sz="1800" b="1" dirty="0"/>
        </a:p>
      </dgm:t>
    </dgm:pt>
    <dgm:pt modelId="{4FD592ED-782A-4F69-B212-B7C6D9CA046C}" type="parTrans" cxnId="{A6DAF6D0-0229-43F5-8255-918DDD61C709}">
      <dgm:prSet/>
      <dgm:spPr/>
      <dgm:t>
        <a:bodyPr/>
        <a:lstStyle/>
        <a:p>
          <a:endParaRPr lang="tr-TR" sz="1800"/>
        </a:p>
      </dgm:t>
    </dgm:pt>
    <dgm:pt modelId="{3BEEA465-239B-49C8-A36B-816EF4A0751D}" type="sibTrans" cxnId="{A6DAF6D0-0229-43F5-8255-918DDD61C709}">
      <dgm:prSet/>
      <dgm:spPr/>
      <dgm:t>
        <a:bodyPr/>
        <a:lstStyle/>
        <a:p>
          <a:endParaRPr lang="tr-TR" sz="1800"/>
        </a:p>
      </dgm:t>
    </dgm:pt>
    <dgm:pt modelId="{8BCBE394-FF0D-4447-83D2-EC7AE116CA8E}" type="pres">
      <dgm:prSet presAssocID="{64154EC3-F8EE-4435-AE6A-FA1052CCC8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7778F6-DBC9-4400-9813-7B164AF714DB}" type="pres">
      <dgm:prSet presAssocID="{64154EC3-F8EE-4435-AE6A-FA1052CCC888}" presName="radial" presStyleCnt="0">
        <dgm:presLayoutVars>
          <dgm:animLvl val="ctr"/>
        </dgm:presLayoutVars>
      </dgm:prSet>
      <dgm:spPr/>
    </dgm:pt>
    <dgm:pt modelId="{4E77B749-5294-4F10-B8C7-FB02F93F6FCA}" type="pres">
      <dgm:prSet presAssocID="{45B8F513-1EF5-470B-B27B-5B7C628B7CC5}" presName="centerShape" presStyleLbl="vennNode1" presStyleIdx="0" presStyleCnt="10" custScaleX="126652"/>
      <dgm:spPr/>
      <dgm:t>
        <a:bodyPr/>
        <a:lstStyle/>
        <a:p>
          <a:endParaRPr lang="tr-TR"/>
        </a:p>
      </dgm:t>
    </dgm:pt>
    <dgm:pt modelId="{F377933C-86C1-4897-BA44-7E50BB814D24}" type="pres">
      <dgm:prSet presAssocID="{C2B171D9-EDAD-48D5-B89D-DAB666B9ABC5}" presName="node" presStyleLbl="vennNode1" presStyleIdx="1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0F2F60-77C5-4AE9-98A8-A76A870B3B88}" type="pres">
      <dgm:prSet presAssocID="{563741DC-FBAC-463E-B4E5-F758F68387A3}" presName="node" presStyleLbl="vennNode1" presStyleIdx="2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F78BFB-1E1F-4D61-8F6F-1AFB2228BC33}" type="pres">
      <dgm:prSet presAssocID="{07339294-D331-40D2-8B5A-E2AB27AB1C1C}" presName="node" presStyleLbl="vennNode1" presStyleIdx="3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A55D0F-6216-456A-AA77-A037A0D00706}" type="pres">
      <dgm:prSet presAssocID="{B23AE3FA-AE80-4945-8883-237C01D2BC28}" presName="node" presStyleLbl="vennNode1" presStyleIdx="4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01B154-2A28-45E1-8652-99CB654662AA}" type="pres">
      <dgm:prSet presAssocID="{12EACF40-B427-446A-9DAD-86E7F17BCB2A}" presName="node" presStyleLbl="vennNode1" presStyleIdx="5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5378F1-081B-4CB3-9DE5-13258A3133A0}" type="pres">
      <dgm:prSet presAssocID="{B4081CCB-FB3B-4E23-90AF-D94116C15C24}" presName="node" presStyleLbl="vennNode1" presStyleIdx="6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4C2763-5035-4637-8B16-9F55D933BB60}" type="pres">
      <dgm:prSet presAssocID="{4E002034-B64E-416E-87DB-2EC0405A6848}" presName="node" presStyleLbl="vennNode1" presStyleIdx="7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7A57B7-5CD3-40BA-8F0F-D7D59405AFBF}" type="pres">
      <dgm:prSet presAssocID="{484A5F9C-1699-4FF0-8916-74798D75AAA6}" presName="node" presStyleLbl="vennNode1" presStyleIdx="8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F75433-09EC-4C5E-A3EC-5E2198DF0257}" type="pres">
      <dgm:prSet presAssocID="{B02C6350-9766-432B-9852-57052905011E}" presName="node" presStyleLbl="vennNode1" presStyleIdx="9" presStyleCnt="10" custScaleX="126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1AE2697-818D-4A91-83D1-48A51E5D3192}" type="presOf" srcId="{C2B171D9-EDAD-48D5-B89D-DAB666B9ABC5}" destId="{F377933C-86C1-4897-BA44-7E50BB814D24}" srcOrd="0" destOrd="0" presId="urn:microsoft.com/office/officeart/2005/8/layout/radial3"/>
    <dgm:cxn modelId="{3025CAC6-0428-423A-83C8-DB92CBA3D399}" srcId="{45B8F513-1EF5-470B-B27B-5B7C628B7CC5}" destId="{563741DC-FBAC-463E-B4E5-F758F68387A3}" srcOrd="1" destOrd="0" parTransId="{8618B776-6A60-447F-A5CE-8DD0C97C56FA}" sibTransId="{40DCFD50-30C8-433E-BB7D-A9C2F58F6F4A}"/>
    <dgm:cxn modelId="{2835C514-4233-4854-AEB5-B616E294A137}" srcId="{45B8F513-1EF5-470B-B27B-5B7C628B7CC5}" destId="{4E002034-B64E-416E-87DB-2EC0405A6848}" srcOrd="6" destOrd="0" parTransId="{1292E773-48EA-4DD0-B05D-D345CE1D9664}" sibTransId="{BCE4BDFF-4BFB-43B9-BD10-EA2D9EA33C9F}"/>
    <dgm:cxn modelId="{A6DAF6D0-0229-43F5-8255-918DDD61C709}" srcId="{45B8F513-1EF5-470B-B27B-5B7C628B7CC5}" destId="{B02C6350-9766-432B-9852-57052905011E}" srcOrd="8" destOrd="0" parTransId="{4FD592ED-782A-4F69-B212-B7C6D9CA046C}" sibTransId="{3BEEA465-239B-49C8-A36B-816EF4A0751D}"/>
    <dgm:cxn modelId="{54DA99A1-31A2-44C7-B85A-421CDBF86ECE}" type="presOf" srcId="{07339294-D331-40D2-8B5A-E2AB27AB1C1C}" destId="{03F78BFB-1E1F-4D61-8F6F-1AFB2228BC33}" srcOrd="0" destOrd="0" presId="urn:microsoft.com/office/officeart/2005/8/layout/radial3"/>
    <dgm:cxn modelId="{3B28D1CA-5A43-46FA-888A-4B97C6E9F40F}" type="presOf" srcId="{484A5F9C-1699-4FF0-8916-74798D75AAA6}" destId="{7C7A57B7-5CD3-40BA-8F0F-D7D59405AFBF}" srcOrd="0" destOrd="0" presId="urn:microsoft.com/office/officeart/2005/8/layout/radial3"/>
    <dgm:cxn modelId="{C4102E07-048A-4CDA-AEA1-4CE6E1D5D2A9}" type="presOf" srcId="{12EACF40-B427-446A-9DAD-86E7F17BCB2A}" destId="{EC01B154-2A28-45E1-8652-99CB654662AA}" srcOrd="0" destOrd="0" presId="urn:microsoft.com/office/officeart/2005/8/layout/radial3"/>
    <dgm:cxn modelId="{2BEA1D64-8871-4722-B5ED-9F9A648A5613}" type="presOf" srcId="{B02C6350-9766-432B-9852-57052905011E}" destId="{3FF75433-09EC-4C5E-A3EC-5E2198DF0257}" srcOrd="0" destOrd="0" presId="urn:microsoft.com/office/officeart/2005/8/layout/radial3"/>
    <dgm:cxn modelId="{E4B13972-EEB2-441B-98FA-345EC794A741}" srcId="{45B8F513-1EF5-470B-B27B-5B7C628B7CC5}" destId="{07339294-D331-40D2-8B5A-E2AB27AB1C1C}" srcOrd="2" destOrd="0" parTransId="{85D07621-A50A-419F-A74E-6073A35106E2}" sibTransId="{E9B3A37A-2AFF-4FC0-AB7D-C3E63B3D71B9}"/>
    <dgm:cxn modelId="{857EB62C-786D-424F-BB1A-DCC9FB0B5E45}" srcId="{45B8F513-1EF5-470B-B27B-5B7C628B7CC5}" destId="{C2B171D9-EDAD-48D5-B89D-DAB666B9ABC5}" srcOrd="0" destOrd="0" parTransId="{6EFB2FCE-F3C4-4521-8895-2DFFCBB090FF}" sibTransId="{FD62CE86-353A-4669-A63F-5ADFAE920FE9}"/>
    <dgm:cxn modelId="{B04A3A6B-164A-4002-B027-328BEB226354}" srcId="{45B8F513-1EF5-470B-B27B-5B7C628B7CC5}" destId="{12EACF40-B427-446A-9DAD-86E7F17BCB2A}" srcOrd="4" destOrd="0" parTransId="{DA5CB856-3711-47E6-AD6A-F7C326002FCF}" sibTransId="{54C75EDF-5B4D-4455-BC9E-0EFF7C35756E}"/>
    <dgm:cxn modelId="{90E92E37-A13D-4EBF-9121-2CF2FC396E83}" srcId="{45B8F513-1EF5-470B-B27B-5B7C628B7CC5}" destId="{B23AE3FA-AE80-4945-8883-237C01D2BC28}" srcOrd="3" destOrd="0" parTransId="{53057334-7635-40BC-83F1-06B0A3924772}" sibTransId="{DDFE5365-C159-4530-BC31-FD9069B10678}"/>
    <dgm:cxn modelId="{73D1D0AD-5A13-4248-A736-3084EF18151D}" type="presOf" srcId="{B4081CCB-FB3B-4E23-90AF-D94116C15C24}" destId="{0D5378F1-081B-4CB3-9DE5-13258A3133A0}" srcOrd="0" destOrd="0" presId="urn:microsoft.com/office/officeart/2005/8/layout/radial3"/>
    <dgm:cxn modelId="{66067441-0646-40EA-9D91-E9E2EDE03354}" srcId="{45B8F513-1EF5-470B-B27B-5B7C628B7CC5}" destId="{484A5F9C-1699-4FF0-8916-74798D75AAA6}" srcOrd="7" destOrd="0" parTransId="{E6B41986-D813-4A94-9AA5-E6729086DE9F}" sibTransId="{44EF0093-0D43-4AA2-B441-C207B0CC9758}"/>
    <dgm:cxn modelId="{81F934C6-7CBC-4B97-87E6-70EB861BF03B}" srcId="{45B8F513-1EF5-470B-B27B-5B7C628B7CC5}" destId="{B4081CCB-FB3B-4E23-90AF-D94116C15C24}" srcOrd="5" destOrd="0" parTransId="{FC3C5F4F-925E-46E8-A466-16F5AB0E5612}" sibTransId="{945B1A87-6383-4283-B3A9-2CE78CBF1CF8}"/>
    <dgm:cxn modelId="{57863E5F-FC53-4250-8079-2903CB44FAB6}" type="presOf" srcId="{4E002034-B64E-416E-87DB-2EC0405A6848}" destId="{154C2763-5035-4637-8B16-9F55D933BB60}" srcOrd="0" destOrd="0" presId="urn:microsoft.com/office/officeart/2005/8/layout/radial3"/>
    <dgm:cxn modelId="{E1EFB896-3722-43DA-8C5F-1236369F3017}" type="presOf" srcId="{563741DC-FBAC-463E-B4E5-F758F68387A3}" destId="{890F2F60-77C5-4AE9-98A8-A76A870B3B88}" srcOrd="0" destOrd="0" presId="urn:microsoft.com/office/officeart/2005/8/layout/radial3"/>
    <dgm:cxn modelId="{C717817B-AC57-49E1-8BBB-23960C8616EA}" type="presOf" srcId="{64154EC3-F8EE-4435-AE6A-FA1052CCC888}" destId="{8BCBE394-FF0D-4447-83D2-EC7AE116CA8E}" srcOrd="0" destOrd="0" presId="urn:microsoft.com/office/officeart/2005/8/layout/radial3"/>
    <dgm:cxn modelId="{7F254811-F4D1-477D-99BF-45FC217B5705}" srcId="{64154EC3-F8EE-4435-AE6A-FA1052CCC888}" destId="{45B8F513-1EF5-470B-B27B-5B7C628B7CC5}" srcOrd="0" destOrd="0" parTransId="{37F99031-9C41-4E3E-80FE-6A9D9FEA375B}" sibTransId="{1C0BAA74-9E1D-459E-8463-1B07C0529C88}"/>
    <dgm:cxn modelId="{CED328D6-28F1-44AC-8F4D-95522E737157}" type="presOf" srcId="{B23AE3FA-AE80-4945-8883-237C01D2BC28}" destId="{F8A55D0F-6216-456A-AA77-A037A0D00706}" srcOrd="0" destOrd="0" presId="urn:microsoft.com/office/officeart/2005/8/layout/radial3"/>
    <dgm:cxn modelId="{58AE63D1-F375-4C04-ACC4-9E52126E6CE8}" type="presOf" srcId="{45B8F513-1EF5-470B-B27B-5B7C628B7CC5}" destId="{4E77B749-5294-4F10-B8C7-FB02F93F6FCA}" srcOrd="0" destOrd="0" presId="urn:microsoft.com/office/officeart/2005/8/layout/radial3"/>
    <dgm:cxn modelId="{965686FE-054E-4DE6-AFA6-6B1924E86CEF}" type="presParOf" srcId="{8BCBE394-FF0D-4447-83D2-EC7AE116CA8E}" destId="{E07778F6-DBC9-4400-9813-7B164AF714DB}" srcOrd="0" destOrd="0" presId="urn:microsoft.com/office/officeart/2005/8/layout/radial3"/>
    <dgm:cxn modelId="{AFF790CB-3D11-46A3-8F1E-6D5EB437064F}" type="presParOf" srcId="{E07778F6-DBC9-4400-9813-7B164AF714DB}" destId="{4E77B749-5294-4F10-B8C7-FB02F93F6FCA}" srcOrd="0" destOrd="0" presId="urn:microsoft.com/office/officeart/2005/8/layout/radial3"/>
    <dgm:cxn modelId="{1AD2FC9F-562E-4C5B-A1C5-D35E1B8CF258}" type="presParOf" srcId="{E07778F6-DBC9-4400-9813-7B164AF714DB}" destId="{F377933C-86C1-4897-BA44-7E50BB814D24}" srcOrd="1" destOrd="0" presId="urn:microsoft.com/office/officeart/2005/8/layout/radial3"/>
    <dgm:cxn modelId="{080150CC-8AEC-47F6-B5B4-3840829AF214}" type="presParOf" srcId="{E07778F6-DBC9-4400-9813-7B164AF714DB}" destId="{890F2F60-77C5-4AE9-98A8-A76A870B3B88}" srcOrd="2" destOrd="0" presId="urn:microsoft.com/office/officeart/2005/8/layout/radial3"/>
    <dgm:cxn modelId="{18127CBA-519C-4838-AD4E-189B57939D56}" type="presParOf" srcId="{E07778F6-DBC9-4400-9813-7B164AF714DB}" destId="{03F78BFB-1E1F-4D61-8F6F-1AFB2228BC33}" srcOrd="3" destOrd="0" presId="urn:microsoft.com/office/officeart/2005/8/layout/radial3"/>
    <dgm:cxn modelId="{F8F1B500-D05B-4A69-8ECD-C0C86B81C23F}" type="presParOf" srcId="{E07778F6-DBC9-4400-9813-7B164AF714DB}" destId="{F8A55D0F-6216-456A-AA77-A037A0D00706}" srcOrd="4" destOrd="0" presId="urn:microsoft.com/office/officeart/2005/8/layout/radial3"/>
    <dgm:cxn modelId="{2040F180-8770-44C1-94F9-39194BFEF11B}" type="presParOf" srcId="{E07778F6-DBC9-4400-9813-7B164AF714DB}" destId="{EC01B154-2A28-45E1-8652-99CB654662AA}" srcOrd="5" destOrd="0" presId="urn:microsoft.com/office/officeart/2005/8/layout/radial3"/>
    <dgm:cxn modelId="{005CA742-7667-4AEC-8D65-C29B8445162C}" type="presParOf" srcId="{E07778F6-DBC9-4400-9813-7B164AF714DB}" destId="{0D5378F1-081B-4CB3-9DE5-13258A3133A0}" srcOrd="6" destOrd="0" presId="urn:microsoft.com/office/officeart/2005/8/layout/radial3"/>
    <dgm:cxn modelId="{2E929935-0D00-4657-9F0C-2B0C0314851E}" type="presParOf" srcId="{E07778F6-DBC9-4400-9813-7B164AF714DB}" destId="{154C2763-5035-4637-8B16-9F55D933BB60}" srcOrd="7" destOrd="0" presId="urn:microsoft.com/office/officeart/2005/8/layout/radial3"/>
    <dgm:cxn modelId="{C8BCEB2F-F866-4F53-900A-0E02ED8C21C2}" type="presParOf" srcId="{E07778F6-DBC9-4400-9813-7B164AF714DB}" destId="{7C7A57B7-5CD3-40BA-8F0F-D7D59405AFBF}" srcOrd="8" destOrd="0" presId="urn:microsoft.com/office/officeart/2005/8/layout/radial3"/>
    <dgm:cxn modelId="{7F54834A-C46C-4784-94B2-9F1756BA7702}" type="presParOf" srcId="{E07778F6-DBC9-4400-9813-7B164AF714DB}" destId="{3FF75433-09EC-4C5E-A3EC-5E2198DF0257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40F91-B35D-41C4-9440-9E308E7BB94D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İş Kırılım Yapısı (WBS-Work Breakdown Structure)</a:t>
          </a:r>
          <a:endParaRPr lang="tr-TR" sz="3200" kern="1200"/>
        </a:p>
      </dsp:txBody>
      <dsp:txXfrm>
        <a:off x="460905" y="1047"/>
        <a:ext cx="3479899" cy="2087939"/>
      </dsp:txXfrm>
    </dsp:sp>
    <dsp:sp modelId="{A1393AA9-901C-4908-9393-B1255B80923E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3">
            <a:hueOff val="3424677"/>
            <a:satOff val="18540"/>
            <a:lumOff val="6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İş paketi  </a:t>
          </a:r>
          <a:endParaRPr lang="tr-TR" sz="3200" kern="1200" dirty="0"/>
        </a:p>
      </dsp:txBody>
      <dsp:txXfrm>
        <a:off x="4288794" y="1047"/>
        <a:ext cx="3479899" cy="2087939"/>
      </dsp:txXfrm>
    </dsp:sp>
    <dsp:sp modelId="{917D7542-FCC0-44B2-9C6F-93D0B9E2BDD6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3">
            <a:hueOff val="6849354"/>
            <a:satOff val="37079"/>
            <a:lumOff val="1215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Aktivite</a:t>
          </a:r>
          <a:endParaRPr lang="tr-TR" sz="3200" kern="1200" dirty="0"/>
        </a:p>
      </dsp:txBody>
      <dsp:txXfrm>
        <a:off x="460905" y="2436976"/>
        <a:ext cx="3479899" cy="2087939"/>
      </dsp:txXfrm>
    </dsp:sp>
    <dsp:sp modelId="{E30CB1B6-435B-4FB2-8508-86D715C8CEAA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3">
            <a:hueOff val="10274031"/>
            <a:satOff val="55619"/>
            <a:lumOff val="1823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3600000" algn="r" rotWithShape="0">
            <a:srgbClr val="000000">
              <a:alpha val="3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Kilometre taşı (</a:t>
          </a:r>
          <a:r>
            <a:rPr lang="tr-TR" sz="3200" kern="1200" dirty="0" err="1" smtClean="0"/>
            <a:t>Milestone</a:t>
          </a:r>
          <a:r>
            <a:rPr lang="tr-TR" sz="3200" kern="1200" dirty="0" smtClean="0"/>
            <a:t>)</a:t>
          </a:r>
          <a:endParaRPr lang="tr-TR" sz="3200" kern="1200" dirty="0"/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7B749-5294-4F10-B8C7-FB02F93F6FCA}">
      <dsp:nvSpPr>
        <dsp:cNvPr id="0" name=""/>
        <dsp:cNvSpPr/>
      </dsp:nvSpPr>
      <dsp:spPr>
        <a:xfrm>
          <a:off x="2489947" y="1146457"/>
          <a:ext cx="3527392" cy="278510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3200" b="1" kern="1200" dirty="0" smtClean="0"/>
            <a:t>Proje Yönetimi</a:t>
          </a:r>
          <a:endParaRPr lang="en-US" sz="3200" b="1" kern="1200" dirty="0"/>
        </a:p>
      </dsp:txBody>
      <dsp:txXfrm>
        <a:off x="3006522" y="1554326"/>
        <a:ext cx="2494242" cy="1969368"/>
      </dsp:txXfrm>
    </dsp:sp>
    <dsp:sp modelId="{F377933C-86C1-4897-BA44-7E50BB814D24}">
      <dsp:nvSpPr>
        <dsp:cNvPr id="0" name=""/>
        <dsp:cNvSpPr/>
      </dsp:nvSpPr>
      <dsp:spPr>
        <a:xfrm>
          <a:off x="3371795" y="27538"/>
          <a:ext cx="1763696" cy="139255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1800" b="1" kern="1200" dirty="0" smtClean="0"/>
            <a:t>Kapsam yönetimi</a:t>
          </a:r>
          <a:endParaRPr lang="en-US" sz="1800" b="1" kern="1200" dirty="0"/>
        </a:p>
      </dsp:txBody>
      <dsp:txXfrm>
        <a:off x="3630082" y="231473"/>
        <a:ext cx="1247122" cy="984683"/>
      </dsp:txXfrm>
    </dsp:sp>
    <dsp:sp modelId="{890F2F60-77C5-4AE9-98A8-A76A870B3B88}">
      <dsp:nvSpPr>
        <dsp:cNvPr id="0" name=""/>
        <dsp:cNvSpPr/>
      </dsp:nvSpPr>
      <dsp:spPr>
        <a:xfrm>
          <a:off x="4538581" y="452213"/>
          <a:ext cx="1763696" cy="139255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1800" b="1" kern="1200" dirty="0" smtClean="0"/>
            <a:t>Zaman yönetimi</a:t>
          </a:r>
          <a:endParaRPr lang="en-US" sz="1800" b="1" kern="1200" dirty="0"/>
        </a:p>
      </dsp:txBody>
      <dsp:txXfrm>
        <a:off x="4796868" y="656148"/>
        <a:ext cx="1247122" cy="984683"/>
      </dsp:txXfrm>
    </dsp:sp>
    <dsp:sp modelId="{03F78BFB-1E1F-4D61-8F6F-1AFB2228BC33}">
      <dsp:nvSpPr>
        <dsp:cNvPr id="0" name=""/>
        <dsp:cNvSpPr/>
      </dsp:nvSpPr>
      <dsp:spPr>
        <a:xfrm>
          <a:off x="5159414" y="1527528"/>
          <a:ext cx="1763696" cy="139255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1800" b="1" kern="1200" dirty="0" smtClean="0"/>
            <a:t>Maliyet yönetimi</a:t>
          </a:r>
          <a:endParaRPr lang="en-US" sz="1800" b="1" kern="1200" dirty="0"/>
        </a:p>
      </dsp:txBody>
      <dsp:txXfrm>
        <a:off x="5417701" y="1731463"/>
        <a:ext cx="1247122" cy="984683"/>
      </dsp:txXfrm>
    </dsp:sp>
    <dsp:sp modelId="{F8A55D0F-6216-456A-AA77-A037A0D00706}">
      <dsp:nvSpPr>
        <dsp:cNvPr id="0" name=""/>
        <dsp:cNvSpPr/>
      </dsp:nvSpPr>
      <dsp:spPr>
        <a:xfrm>
          <a:off x="4943801" y="2750332"/>
          <a:ext cx="1763696" cy="139255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1800" b="1" kern="1200" dirty="0" smtClean="0"/>
            <a:t>Kalite yönetimi</a:t>
          </a:r>
          <a:endParaRPr lang="en-US" sz="1800" b="1" kern="1200" dirty="0"/>
        </a:p>
      </dsp:txBody>
      <dsp:txXfrm>
        <a:off x="5202088" y="2954267"/>
        <a:ext cx="1247122" cy="984683"/>
      </dsp:txXfrm>
    </dsp:sp>
    <dsp:sp modelId="{EC01B154-2A28-45E1-8652-99CB654662AA}">
      <dsp:nvSpPr>
        <dsp:cNvPr id="0" name=""/>
        <dsp:cNvSpPr/>
      </dsp:nvSpPr>
      <dsp:spPr>
        <a:xfrm>
          <a:off x="3992629" y="3548460"/>
          <a:ext cx="1763696" cy="139255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1800" b="1" kern="1200" dirty="0" smtClean="0"/>
            <a:t>İnsan kaynakları yönetimi</a:t>
          </a:r>
          <a:endParaRPr lang="en-US" sz="1800" b="1" kern="1200" dirty="0"/>
        </a:p>
      </dsp:txBody>
      <dsp:txXfrm>
        <a:off x="4250916" y="3752395"/>
        <a:ext cx="1247122" cy="984683"/>
      </dsp:txXfrm>
    </dsp:sp>
    <dsp:sp modelId="{0D5378F1-081B-4CB3-9DE5-13258A3133A0}">
      <dsp:nvSpPr>
        <dsp:cNvPr id="0" name=""/>
        <dsp:cNvSpPr/>
      </dsp:nvSpPr>
      <dsp:spPr>
        <a:xfrm>
          <a:off x="2750962" y="3548460"/>
          <a:ext cx="1763696" cy="139255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1800" b="1" kern="1200" dirty="0" smtClean="0"/>
            <a:t>İletişim yönetimi</a:t>
          </a:r>
          <a:endParaRPr lang="en-US" sz="1800" b="1" kern="1200" dirty="0"/>
        </a:p>
      </dsp:txBody>
      <dsp:txXfrm>
        <a:off x="3009249" y="3752395"/>
        <a:ext cx="1247122" cy="984683"/>
      </dsp:txXfrm>
    </dsp:sp>
    <dsp:sp modelId="{154C2763-5035-4637-8B16-9F55D933BB60}">
      <dsp:nvSpPr>
        <dsp:cNvPr id="0" name=""/>
        <dsp:cNvSpPr/>
      </dsp:nvSpPr>
      <dsp:spPr>
        <a:xfrm>
          <a:off x="1799790" y="2750332"/>
          <a:ext cx="1763696" cy="139255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880" tIns="182880" rIns="91440" bIns="9144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800"/>
            </a:spcAft>
          </a:pPr>
          <a:r>
            <a:rPr lang="tr-TR" sz="1800" b="1" kern="1200" dirty="0" smtClean="0"/>
            <a:t>Risk yönetimi</a:t>
          </a:r>
          <a:endParaRPr lang="en-US" sz="1800" b="1" kern="1200" dirty="0"/>
        </a:p>
      </dsp:txBody>
      <dsp:txXfrm>
        <a:off x="2058077" y="2954267"/>
        <a:ext cx="1247122" cy="984683"/>
      </dsp:txXfrm>
    </dsp:sp>
    <dsp:sp modelId="{7C7A57B7-5CD3-40BA-8F0F-D7D59405AFBF}">
      <dsp:nvSpPr>
        <dsp:cNvPr id="0" name=""/>
        <dsp:cNvSpPr/>
      </dsp:nvSpPr>
      <dsp:spPr>
        <a:xfrm>
          <a:off x="1584176" y="1527528"/>
          <a:ext cx="1763696" cy="139255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Tedarik yönetimi</a:t>
          </a:r>
          <a:endParaRPr lang="tr-TR" sz="1800" b="1" kern="1200" dirty="0"/>
        </a:p>
      </dsp:txBody>
      <dsp:txXfrm>
        <a:off x="1842463" y="1731463"/>
        <a:ext cx="1247122" cy="984683"/>
      </dsp:txXfrm>
    </dsp:sp>
    <dsp:sp modelId="{3FF75433-09EC-4C5E-A3EC-5E2198DF0257}">
      <dsp:nvSpPr>
        <dsp:cNvPr id="0" name=""/>
        <dsp:cNvSpPr/>
      </dsp:nvSpPr>
      <dsp:spPr>
        <a:xfrm>
          <a:off x="2205010" y="452213"/>
          <a:ext cx="1763696" cy="139255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Entegrasyon yönetimi</a:t>
          </a:r>
          <a:endParaRPr lang="tr-TR" sz="1800" b="1" kern="1200" dirty="0"/>
        </a:p>
      </dsp:txBody>
      <dsp:txXfrm>
        <a:off x="2463297" y="656148"/>
        <a:ext cx="1247122" cy="984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3CC40-F08C-477C-A816-3BB0EBBFE6F0}" type="datetimeFigureOut">
              <a:rPr lang="tr-TR" smtClean="0"/>
              <a:t>26.02.2013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D319F-52C5-4EB4-9629-D962A9FF97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7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5F7B4-1207-4F18-8C2C-3E9DBD6AFD50}" type="datetimeFigureOut">
              <a:rPr lang="en-US" smtClean="0"/>
              <a:t>2/26/2013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D3806-A51B-479B-9DFB-71085E555E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6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D3806-A51B-479B-9DFB-71085E555E61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Julie Terberg\AppData\Local\Microsoft\Windows\Temporary Internet Files\Content.IE5\GCBJHWM8\MP900385256[1]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"/>
            <a:ext cx="9144000" cy="36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4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5"/>
            <a:ext cx="9144000" cy="23585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4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3434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4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1" y="2409828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8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40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4" y="274640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4"/>
            <a:ext cx="762000" cy="365125"/>
          </a:xfrm>
        </p:spPr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4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5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4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4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1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3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1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6B7CAE-FDBC-44FF-B37D-D5B56594B8BB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B299E65-BC98-483A-8DDE-40B0893A43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 Yönetimi</a:t>
            </a:r>
            <a:br>
              <a:rPr lang="tr-TR" dirty="0" smtClean="0"/>
            </a:br>
            <a:r>
              <a:rPr lang="tr-TR" sz="4000" dirty="0" smtClean="0"/>
              <a:t>Temel Kavramlar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Şirin Karadeniz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1463040"/>
          </a:xfrm>
        </p:spPr>
        <p:txBody>
          <a:bodyPr/>
          <a:lstStyle/>
          <a:p>
            <a:r>
              <a:rPr lang="tr-TR" dirty="0" smtClean="0"/>
              <a:t>Proje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>
          <a:xfrm>
            <a:off x="571499" y="2780928"/>
            <a:ext cx="8001000" cy="2568312"/>
          </a:xfrm>
        </p:spPr>
        <p:txBody>
          <a:bodyPr anchor="t">
            <a:normAutofit/>
          </a:bodyPr>
          <a:lstStyle/>
          <a:p>
            <a:r>
              <a:rPr lang="tr-TR" sz="3000" u="sng" dirty="0" smtClean="0"/>
              <a:t>Özgün bir ürün ya da hizmet </a:t>
            </a:r>
            <a:r>
              <a:rPr lang="tr-TR" sz="3000" dirty="0" smtClean="0"/>
              <a:t>üretmek için belirli bir </a:t>
            </a:r>
            <a:r>
              <a:rPr lang="tr-TR" sz="3000" u="sng" dirty="0" smtClean="0"/>
              <a:t>kapsam</a:t>
            </a:r>
            <a:r>
              <a:rPr lang="tr-TR" sz="3000" dirty="0" smtClean="0"/>
              <a:t> dahilinde, belirli bir </a:t>
            </a:r>
            <a:r>
              <a:rPr lang="tr-TR" sz="3000" u="sng" dirty="0" smtClean="0"/>
              <a:t>zaman</a:t>
            </a:r>
            <a:r>
              <a:rPr lang="tr-TR" sz="3000" dirty="0" smtClean="0"/>
              <a:t> aralığında gerçekleştirilen aktiviteler bütünüdür.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455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1463040"/>
          </a:xfrm>
        </p:spPr>
        <p:txBody>
          <a:bodyPr/>
          <a:lstStyle/>
          <a:p>
            <a:r>
              <a:rPr lang="tr-TR" dirty="0" smtClean="0"/>
              <a:t>Program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>
          <a:xfrm>
            <a:off x="571499" y="2852938"/>
            <a:ext cx="8001000" cy="2208272"/>
          </a:xfrm>
        </p:spPr>
        <p:txBody>
          <a:bodyPr anchor="t">
            <a:normAutofit/>
          </a:bodyPr>
          <a:lstStyle/>
          <a:p>
            <a:r>
              <a:rPr lang="tr-TR" sz="3200" dirty="0" smtClean="0"/>
              <a:t>Birbiriyle bağlantılı ve koordineli yürütüldüğünde fayda sağlayan projeler grubudur.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755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Tanımlar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77487"/>
              </p:ext>
            </p:extLst>
          </p:nvPr>
        </p:nvGraphicFramePr>
        <p:xfrm>
          <a:off x="457200" y="16002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0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1463040"/>
          </a:xfrm>
        </p:spPr>
        <p:txBody>
          <a:bodyPr/>
          <a:lstStyle/>
          <a:p>
            <a:r>
              <a:rPr lang="tr-TR" dirty="0" smtClean="0"/>
              <a:t>Proje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>
          <a:xfrm>
            <a:off x="323528" y="2564904"/>
            <a:ext cx="8640960" cy="2736304"/>
          </a:xfrm>
        </p:spPr>
        <p:txBody>
          <a:bodyPr anchor="t">
            <a:noAutofit/>
          </a:bodyPr>
          <a:lstStyle/>
          <a:p>
            <a:r>
              <a:rPr lang="tr-TR" sz="2800" dirty="0" smtClean="0"/>
              <a:t>Proje ihtiyaçlarını karşılamak üzere </a:t>
            </a:r>
          </a:p>
          <a:p>
            <a:r>
              <a:rPr lang="tr-TR" sz="2800" dirty="0" smtClean="0"/>
              <a:t>proje </a:t>
            </a:r>
            <a:r>
              <a:rPr lang="tr-TR" sz="2800" dirty="0"/>
              <a:t>yönetimi bilgi, beceri ve </a:t>
            </a:r>
            <a:r>
              <a:rPr lang="tr-TR" sz="2800" dirty="0" smtClean="0"/>
              <a:t>araçlarını; </a:t>
            </a:r>
          </a:p>
          <a:p>
            <a:r>
              <a:rPr lang="tr-TR" sz="2800" dirty="0" smtClean="0"/>
              <a:t>proje aktivitelerinin </a:t>
            </a:r>
            <a:r>
              <a:rPr lang="tr-TR" sz="2800" dirty="0"/>
              <a:t>sistematik bir şekilde </a:t>
            </a:r>
            <a:r>
              <a:rPr lang="tr-TR" sz="2800" dirty="0" smtClean="0"/>
              <a:t>planlanması, yürütülmesi </a:t>
            </a:r>
            <a:r>
              <a:rPr lang="tr-TR" sz="2800" dirty="0"/>
              <a:t>ve kontrol </a:t>
            </a:r>
            <a:r>
              <a:rPr lang="tr-TR" sz="2800" dirty="0" smtClean="0"/>
              <a:t>edilmesi için uygulayarak </a:t>
            </a:r>
          </a:p>
          <a:p>
            <a:r>
              <a:rPr lang="tr-TR" sz="2800" dirty="0" smtClean="0"/>
              <a:t>paydaşların </a:t>
            </a:r>
            <a:r>
              <a:rPr lang="tr-TR" sz="2800" dirty="0"/>
              <a:t>beklentilerine varmak ve </a:t>
            </a:r>
            <a:r>
              <a:rPr lang="tr-TR" sz="2800" dirty="0" smtClean="0"/>
              <a:t>aşarak </a:t>
            </a:r>
            <a:r>
              <a:rPr lang="tr-TR" sz="2800" dirty="0"/>
              <a:t>karşılamaktır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85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Yönetim Üçgeni</a:t>
            </a:r>
            <a:endParaRPr lang="tr-TR" dirty="0"/>
          </a:p>
        </p:txBody>
      </p:sp>
      <p:grpSp>
        <p:nvGrpSpPr>
          <p:cNvPr id="3" name="Group 2"/>
          <p:cNvGrpSpPr/>
          <p:nvPr/>
        </p:nvGrpSpPr>
        <p:grpSpPr>
          <a:xfrm>
            <a:off x="1619672" y="1916832"/>
            <a:ext cx="6019800" cy="3947294"/>
            <a:chOff x="1619672" y="1916832"/>
            <a:chExt cx="6019800" cy="3947294"/>
          </a:xfrm>
        </p:grpSpPr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2838872" y="1916832"/>
              <a:ext cx="3505200" cy="2895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sz="2400" b="1" dirty="0">
                  <a:latin typeface="Arial" charset="0"/>
                </a:rPr>
                <a:t>Kapsam</a:t>
              </a:r>
            </a:p>
            <a:p>
              <a:pPr algn="ctr"/>
              <a:r>
                <a:rPr lang="tr-TR" b="1" dirty="0">
                  <a:latin typeface="Arial" charset="0"/>
                </a:rPr>
                <a:t>Hedeflenen </a:t>
              </a:r>
              <a:r>
                <a:rPr lang="tr-TR" b="1" dirty="0" smtClean="0">
                  <a:latin typeface="Arial" charset="0"/>
                </a:rPr>
                <a:t>sonuçlar</a:t>
              </a:r>
            </a:p>
            <a:p>
              <a:pPr algn="ctr"/>
              <a:endParaRPr lang="tr-TR" b="1" dirty="0">
                <a:latin typeface="Arial" charset="0"/>
              </a:endParaRPr>
            </a:p>
            <a:p>
              <a:pPr algn="ctr"/>
              <a:endParaRPr lang="tr-TR" b="1" dirty="0">
                <a:latin typeface="Arial" charset="0"/>
              </a:endParaRP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619672" y="2708176"/>
              <a:ext cx="1905000" cy="86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 b="1">
                  <a:latin typeface="Arial" charset="0"/>
                </a:rPr>
                <a:t>Zaman</a:t>
              </a:r>
              <a:r>
                <a:rPr lang="tr-TR" b="1">
                  <a:latin typeface="Arial" charset="0"/>
                </a:rPr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tr-TR" b="1">
                  <a:latin typeface="Arial" charset="0"/>
                </a:rPr>
                <a:t>takvim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5658272" y="2631976"/>
              <a:ext cx="1981200" cy="86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 b="1">
                  <a:latin typeface="Arial" charset="0"/>
                </a:rPr>
                <a:t>Maliyet </a:t>
              </a:r>
            </a:p>
            <a:p>
              <a:pPr>
                <a:spcBef>
                  <a:spcPct val="50000"/>
                </a:spcBef>
              </a:pPr>
              <a:r>
                <a:rPr lang="tr-TR" b="1">
                  <a:latin typeface="Arial" charset="0"/>
                </a:rPr>
                <a:t>kaynaklar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076872" y="4994176"/>
              <a:ext cx="5410200" cy="86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b="1" dirty="0">
                  <a:latin typeface="Arial" charset="0"/>
                </a:rPr>
                <a:t>		</a:t>
              </a:r>
              <a:r>
                <a:rPr lang="tr-TR" sz="2400" b="1" dirty="0">
                  <a:latin typeface="Arial" charset="0"/>
                </a:rPr>
                <a:t>Kalite</a:t>
              </a:r>
            </a:p>
            <a:p>
              <a:pPr>
                <a:spcBef>
                  <a:spcPct val="50000"/>
                </a:spcBef>
              </a:pPr>
              <a:r>
                <a:rPr lang="tr-TR" b="1" dirty="0">
                  <a:latin typeface="Arial" charset="0"/>
                </a:rPr>
                <a:t>	Performans, özellikler, gereksinimler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715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Proje yönetimi temel unsurları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193899"/>
              </p:ext>
            </p:extLst>
          </p:nvPr>
        </p:nvGraphicFramePr>
        <p:xfrm>
          <a:off x="179512" y="1628801"/>
          <a:ext cx="85072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306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77B749-5294-4F10-B8C7-FB02F93F6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4E77B749-5294-4F10-B8C7-FB02F93F6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4E77B749-5294-4F10-B8C7-FB02F93F6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4E77B749-5294-4F10-B8C7-FB02F93F6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77933C-86C1-4897-BA44-7E50BB814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F377933C-86C1-4897-BA44-7E50BB814D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F377933C-86C1-4897-BA44-7E50BB814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F377933C-86C1-4897-BA44-7E50BB814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0F2F60-77C5-4AE9-98A8-A76A870B3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890F2F60-77C5-4AE9-98A8-A76A870B3B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890F2F60-77C5-4AE9-98A8-A76A870B3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890F2F60-77C5-4AE9-98A8-A76A870B3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F78BFB-1E1F-4D61-8F6F-1AFB2228B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03F78BFB-1E1F-4D61-8F6F-1AFB2228B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03F78BFB-1E1F-4D61-8F6F-1AFB2228B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03F78BFB-1E1F-4D61-8F6F-1AFB2228B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A55D0F-6216-456A-AA77-A037A0D00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F8A55D0F-6216-456A-AA77-A037A0D00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F8A55D0F-6216-456A-AA77-A037A0D00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F8A55D0F-6216-456A-AA77-A037A0D00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01B154-2A28-45E1-8652-99CB65466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EC01B154-2A28-45E1-8652-99CB654662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EC01B154-2A28-45E1-8652-99CB65466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EC01B154-2A28-45E1-8652-99CB65466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5378F1-081B-4CB3-9DE5-13258A313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0D5378F1-081B-4CB3-9DE5-13258A313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D5378F1-081B-4CB3-9DE5-13258A313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0D5378F1-081B-4CB3-9DE5-13258A313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4C2763-5035-4637-8B16-9F55D933B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154C2763-5035-4637-8B16-9F55D933B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154C2763-5035-4637-8B16-9F55D933B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154C2763-5035-4637-8B16-9F55D933B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7A57B7-5CD3-40BA-8F0F-D7D59405A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graphicEl>
                                              <a:dgm id="{7C7A57B7-5CD3-40BA-8F0F-D7D59405A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7C7A57B7-5CD3-40BA-8F0F-D7D59405A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7C7A57B7-5CD3-40BA-8F0F-D7D59405A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F75433-09EC-4C5E-A3EC-5E2198DF0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3FF75433-09EC-4C5E-A3EC-5E2198DF0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3FF75433-09EC-4C5E-A3EC-5E2198DF0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3FF75433-09EC-4C5E-A3EC-5E2198DF0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 Yönetimi</a:t>
            </a:r>
            <a:br>
              <a:rPr lang="tr-TR" dirty="0" smtClean="0"/>
            </a:br>
            <a:r>
              <a:rPr lang="tr-TR" sz="4000" dirty="0" smtClean="0"/>
              <a:t>Temel Kavramlar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Şirin Karadeniz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10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Plan_Office2010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7F7ED20-3E7F-448A-8B7D-3421F81531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TW_BusWomanSilhouette</Template>
  <TotalTime>0</TotalTime>
  <Words>133</Words>
  <Application>Microsoft Office PowerPoint</Application>
  <PresentationFormat>Ekran Gösterisi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ProjectPlan_Office2010</vt:lpstr>
      <vt:lpstr>Proje Yönetimi Temel Kavramlar</vt:lpstr>
      <vt:lpstr>Proje tanımı</vt:lpstr>
      <vt:lpstr>Program tanımı</vt:lpstr>
      <vt:lpstr>Tanımlar</vt:lpstr>
      <vt:lpstr>Proje yönetimi</vt:lpstr>
      <vt:lpstr>Proje Yönetim Üçgeni</vt:lpstr>
      <vt:lpstr>Proje yönetimi temel unsurları</vt:lpstr>
      <vt:lpstr>Proje Yönetimi Temel Kavramlar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2013-02-13T14:48:51Z</dcterms:created>
  <dcterms:modified xsi:type="dcterms:W3CDTF">2013-02-26T09:10:21Z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TC022643319991</vt:lpwstr>
  </property>
</Properties>
</file>